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10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44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4764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022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3371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9261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3076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7835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524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807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80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715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188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705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727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23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41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8B37E0D-7F09-45B1-A4C3-0C69C8DE8205}" type="datetimeFigureOut">
              <a:rPr lang="fi-FI" smtClean="0"/>
              <a:t>22.3.2022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40DFCF1-06EF-4D90-9C81-AE852F6686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810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D3C2-F34D-4DC2-A405-6147E9FD21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Juniorit SM-kisoihin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2DEE25-1FD0-4F07-BFA5-E733671842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Tero Naumi 22.3.2022</a:t>
            </a:r>
          </a:p>
        </p:txBody>
      </p:sp>
    </p:spTree>
    <p:extLst>
      <p:ext uri="{BB962C8B-B14F-4D97-AF65-F5344CB8AC3E}">
        <p14:creationId xmlns:p14="http://schemas.microsoft.com/office/powerpoint/2010/main" val="396263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B7B6F3-5920-44F6-B3F9-69DEFF8E7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Lähtötilanne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E3E9D5-AFC4-44D4-B6A4-535E2446F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Rating kärki osallistuu pojissa, keskikasti vaihtelevasti</a:t>
            </a:r>
          </a:p>
          <a:p>
            <a:r>
              <a:rPr lang="fi-FI" dirty="0"/>
              <a:t>Tyttöjä on vähän (1 pooli, </a:t>
            </a:r>
            <a:r>
              <a:rPr lang="fi-FI" dirty="0" err="1"/>
              <a:t>max</a:t>
            </a:r>
            <a:r>
              <a:rPr lang="fi-FI" dirty="0"/>
              <a:t>. Kaksi)</a:t>
            </a:r>
          </a:p>
          <a:p>
            <a:r>
              <a:rPr lang="fi-FI" dirty="0"/>
              <a:t>Seurojen on vaikea saada joukkueita kasaan</a:t>
            </a:r>
          </a:p>
          <a:p>
            <a:r>
              <a:rPr lang="fi-FI" dirty="0"/>
              <a:t>Järjestäjän sijainti vaikuttaa pelaajamäärään</a:t>
            </a:r>
          </a:p>
          <a:p>
            <a:r>
              <a:rPr lang="fi-FI" dirty="0"/>
              <a:t>Jonkin verran pelkoa, ”SM-kisat, en </a:t>
            </a:r>
            <a:r>
              <a:rPr lang="fi-FI" dirty="0" err="1"/>
              <a:t>tuu</a:t>
            </a:r>
            <a:r>
              <a:rPr lang="fi-FI" dirty="0"/>
              <a:t>”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648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B3C878-EEA2-45BC-8C80-B81DDC987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Motivointi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E4D67E-D10D-488B-93CD-E6139717F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SM-kisat kalenteriin heti kauden alussa</a:t>
            </a:r>
          </a:p>
          <a:p>
            <a:r>
              <a:rPr lang="fi-FI" dirty="0"/>
              <a:t>Oman tason mittaus oman ikäisten SM-kisoissa, realistiset odotukset</a:t>
            </a:r>
          </a:p>
          <a:p>
            <a:r>
              <a:rPr lang="fi-FI" dirty="0"/>
              <a:t>Joukkuekilpailussa harvalla seuralla on kolme huippua-&gt;yllätysmahdollisuus</a:t>
            </a:r>
          </a:p>
          <a:p>
            <a:r>
              <a:rPr lang="fi-FI" dirty="0"/>
              <a:t>Isommassa joukossa syntyy uusia tuttavuuksia</a:t>
            </a:r>
          </a:p>
          <a:p>
            <a:r>
              <a:rPr lang="fi-FI" dirty="0"/>
              <a:t>Vanhempien houkuttelu mukaan vaikka apuvalmentajiksi</a:t>
            </a:r>
          </a:p>
          <a:p>
            <a:r>
              <a:rPr lang="fi-FI" dirty="0"/>
              <a:t>Yhteistyötä muiden seurojen kanssa (kuljetukset, majoitus etc.)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547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328824-D6C2-4DE8-86B3-03514F46E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Ideoita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210EEA-3FAE-467C-9962-56ECE35C1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Yhteiskuljetuksia</a:t>
            </a:r>
          </a:p>
          <a:p>
            <a:pPr lvl="1"/>
            <a:r>
              <a:rPr lang="fi-FI" dirty="0"/>
              <a:t>Esim. </a:t>
            </a:r>
            <a:r>
              <a:rPr lang="fi-FI" dirty="0" err="1"/>
              <a:t>KoKa</a:t>
            </a:r>
            <a:r>
              <a:rPr lang="fi-FI" dirty="0"/>
              <a:t> järjestää bussikuljetuksen Tampereelta Koskelle ja takaisin pohjoisesta tuleville 12-ja18-vuotiaiden SM kisoihin</a:t>
            </a:r>
          </a:p>
          <a:p>
            <a:r>
              <a:rPr lang="fi-FI" dirty="0"/>
              <a:t>Yhteismajoituksia</a:t>
            </a:r>
          </a:p>
          <a:p>
            <a:pPr lvl="1"/>
            <a:r>
              <a:rPr lang="fi-FI" dirty="0"/>
              <a:t>Esim. koulumajoitus tai majoitus pelipaikalla kuten Oulussa</a:t>
            </a:r>
          </a:p>
          <a:p>
            <a:r>
              <a:rPr lang="fi-FI" dirty="0"/>
              <a:t>Järjestelyt SM-kisan arvoisiksi </a:t>
            </a:r>
          </a:p>
          <a:p>
            <a:pPr lvl="1"/>
            <a:r>
              <a:rPr lang="fi-FI" dirty="0"/>
              <a:t>Livelähetys, joukkuekisan seuranta, palkintojen jaot jne.</a:t>
            </a:r>
          </a:p>
        </p:txBody>
      </p:sp>
    </p:spTree>
    <p:extLst>
      <p:ext uri="{BB962C8B-B14F-4D97-AF65-F5344CB8AC3E}">
        <p14:creationId xmlns:p14="http://schemas.microsoft.com/office/powerpoint/2010/main" val="39401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124</Words>
  <Application>Microsoft Office PowerPoint</Application>
  <PresentationFormat>Laajakuva</PresentationFormat>
  <Paragraphs>22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Ioni (johtoryhmä)</vt:lpstr>
      <vt:lpstr>Juniorit SM-kisoihin</vt:lpstr>
      <vt:lpstr>Lähtötilanne</vt:lpstr>
      <vt:lpstr>Motivointi</vt:lpstr>
      <vt:lpstr>Ideoita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Juniorit SM-kisoihin</dc:title>
  <dc:creator>Tero Naumi</dc:creator>
  <cp:lastModifiedBy>Tero Naumi</cp:lastModifiedBy>
  <cp:revision>1</cp:revision>
  <dcterms:created xsi:type="dcterms:W3CDTF">2022-03-22T07:51:40Z</dcterms:created>
  <dcterms:modified xsi:type="dcterms:W3CDTF">2022-03-22T08:43:14Z</dcterms:modified>
</cp:coreProperties>
</file>